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78" r:id="rId5"/>
    <p:sldId id="282" r:id="rId6"/>
    <p:sldId id="283" r:id="rId7"/>
    <p:sldId id="266" r:id="rId8"/>
    <p:sldId id="288" r:id="rId9"/>
    <p:sldId id="289" r:id="rId10"/>
    <p:sldId id="275" r:id="rId11"/>
    <p:sldId id="290" r:id="rId12"/>
    <p:sldId id="291" r:id="rId13"/>
    <p:sldId id="270" r:id="rId14"/>
    <p:sldId id="274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B414B3DF-5651-4CB2-9C29-9BBAB8E5E9F0}"/>
    <pc:docChg chg="undo custSel addSld delSld modSld sldOrd">
      <pc:chgData name="Sue Cromhout" userId="dc64cbbc-055f-4f50-b085-8a072fc338ca" providerId="ADAL" clId="{B414B3DF-5651-4CB2-9C29-9BBAB8E5E9F0}" dt="2022-11-23T14:47:46.636" v="170" actId="14100"/>
      <pc:docMkLst>
        <pc:docMk/>
      </pc:docMkLst>
      <pc:sldChg chg="modSp mod">
        <pc:chgData name="Sue Cromhout" userId="dc64cbbc-055f-4f50-b085-8a072fc338ca" providerId="ADAL" clId="{B414B3DF-5651-4CB2-9C29-9BBAB8E5E9F0}" dt="2022-11-23T14:25:16.114" v="16" actId="20577"/>
        <pc:sldMkLst>
          <pc:docMk/>
          <pc:sldMk cId="3349779659" sldId="264"/>
        </pc:sldMkLst>
        <pc:spChg chg="mod">
          <ac:chgData name="Sue Cromhout" userId="dc64cbbc-055f-4f50-b085-8a072fc338ca" providerId="ADAL" clId="{B414B3DF-5651-4CB2-9C29-9BBAB8E5E9F0}" dt="2022-11-23T14:25:07.762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414B3DF-5651-4CB2-9C29-9BBAB8E5E9F0}" dt="2022-11-23T14:25:16.114" v="16" actId="20577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414B3DF-5651-4CB2-9C29-9BBAB8E5E9F0}" dt="2022-11-23T14:25:38.966" v="29" actId="20577"/>
        <pc:sldMkLst>
          <pc:docMk/>
          <pc:sldMk cId="3282449821" sldId="265"/>
        </pc:sldMkLst>
        <pc:spChg chg="mod">
          <ac:chgData name="Sue Cromhout" userId="dc64cbbc-055f-4f50-b085-8a072fc338ca" providerId="ADAL" clId="{B414B3DF-5651-4CB2-9C29-9BBAB8E5E9F0}" dt="2022-11-23T14:25:28.602" v="17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B414B3DF-5651-4CB2-9C29-9BBAB8E5E9F0}" dt="2022-11-23T14:25:38.966" v="29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414B3DF-5651-4CB2-9C29-9BBAB8E5E9F0}" dt="2022-11-23T14:43:32.466" v="148" actId="167"/>
        <pc:sldMkLst>
          <pc:docMk/>
          <pc:sldMk cId="2981958359" sldId="266"/>
        </pc:sldMkLst>
        <pc:spChg chg="mod">
          <ac:chgData name="Sue Cromhout" userId="dc64cbbc-055f-4f50-b085-8a072fc338ca" providerId="ADAL" clId="{B414B3DF-5651-4CB2-9C29-9BBAB8E5E9F0}" dt="2022-11-23T14:25:57.630" v="30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414B3DF-5651-4CB2-9C29-9BBAB8E5E9F0}" dt="2022-11-23T14:26:22.201" v="34" actId="113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414B3DF-5651-4CB2-9C29-9BBAB8E5E9F0}" dt="2022-11-23T14:43:01.106" v="142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414B3DF-5651-4CB2-9C29-9BBAB8E5E9F0}" dt="2022-11-23T14:43:32.466" v="148" actId="167"/>
          <ac:picMkLst>
            <pc:docMk/>
            <pc:sldMk cId="2981958359" sldId="266"/>
            <ac:picMk id="5" creationId="{0ACAE010-263E-8226-7CB2-E0F91B3A6178}"/>
          </ac:picMkLst>
        </pc:picChg>
      </pc:sldChg>
      <pc:sldChg chg="addSp delSp modSp mod">
        <pc:chgData name="Sue Cromhout" userId="dc64cbbc-055f-4f50-b085-8a072fc338ca" providerId="ADAL" clId="{B414B3DF-5651-4CB2-9C29-9BBAB8E5E9F0}" dt="2022-11-23T14:36:08.376" v="114" actId="1076"/>
        <pc:sldMkLst>
          <pc:docMk/>
          <pc:sldMk cId="1148643050" sldId="267"/>
        </pc:sldMkLst>
        <pc:spChg chg="mod">
          <ac:chgData name="Sue Cromhout" userId="dc64cbbc-055f-4f50-b085-8a072fc338ca" providerId="ADAL" clId="{B414B3DF-5651-4CB2-9C29-9BBAB8E5E9F0}" dt="2022-11-23T14:26:50.533" v="35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B414B3DF-5651-4CB2-9C29-9BBAB8E5E9F0}" dt="2022-11-23T14:35:39.131" v="108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B414B3DF-5651-4CB2-9C29-9BBAB8E5E9F0}" dt="2022-11-23T14:27:31.477" v="46" actId="15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B414B3DF-5651-4CB2-9C29-9BBAB8E5E9F0}" dt="2022-11-23T14:36:08.376" v="114" actId="1076"/>
          <ac:picMkLst>
            <pc:docMk/>
            <pc:sldMk cId="1148643050" sldId="267"/>
            <ac:picMk id="6" creationId="{2B8FC7EA-3A9E-0B62-1B22-F925D73FEB28}"/>
          </ac:picMkLst>
        </pc:picChg>
      </pc:sldChg>
      <pc:sldChg chg="del">
        <pc:chgData name="Sue Cromhout" userId="dc64cbbc-055f-4f50-b085-8a072fc338ca" providerId="ADAL" clId="{B414B3DF-5651-4CB2-9C29-9BBAB8E5E9F0}" dt="2022-11-23T14:28:07.664" v="47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B414B3DF-5651-4CB2-9C29-9BBAB8E5E9F0}" dt="2022-11-23T14:37:16.634" v="122" actId="1076"/>
        <pc:sldMkLst>
          <pc:docMk/>
          <pc:sldMk cId="4003868302" sldId="269"/>
        </pc:sldMkLst>
        <pc:spChg chg="mod">
          <ac:chgData name="Sue Cromhout" userId="dc64cbbc-055f-4f50-b085-8a072fc338ca" providerId="ADAL" clId="{B414B3DF-5651-4CB2-9C29-9BBAB8E5E9F0}" dt="2022-11-23T14:32:42.808" v="83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B414B3DF-5651-4CB2-9C29-9BBAB8E5E9F0}" dt="2022-11-23T14:33:23.592" v="93" actId="12"/>
          <ac:spMkLst>
            <pc:docMk/>
            <pc:sldMk cId="4003868302" sldId="269"/>
            <ac:spMk id="3" creationId="{3301EC55-8B1A-448D-9867-33F7F6822F75}"/>
          </ac:spMkLst>
        </pc:spChg>
        <pc:spChg chg="mod">
          <ac:chgData name="Sue Cromhout" userId="dc64cbbc-055f-4f50-b085-8a072fc338ca" providerId="ADAL" clId="{B414B3DF-5651-4CB2-9C29-9BBAB8E5E9F0}" dt="2022-11-23T14:37:11.585" v="121" actId="14100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B414B3DF-5651-4CB2-9C29-9BBAB8E5E9F0}" dt="2022-11-23T14:36:29.371" v="115" actId="478"/>
          <ac:spMkLst>
            <pc:docMk/>
            <pc:sldMk cId="4003868302" sldId="269"/>
            <ac:spMk id="5" creationId="{37AE50A7-9F82-ECA0-10BA-E54BB0DCEBFD}"/>
          </ac:spMkLst>
        </pc:spChg>
        <pc:picChg chg="add mod">
          <ac:chgData name="Sue Cromhout" userId="dc64cbbc-055f-4f50-b085-8a072fc338ca" providerId="ADAL" clId="{B414B3DF-5651-4CB2-9C29-9BBAB8E5E9F0}" dt="2022-11-23T14:37:16.634" v="122" actId="1076"/>
          <ac:picMkLst>
            <pc:docMk/>
            <pc:sldMk cId="4003868302" sldId="269"/>
            <ac:picMk id="8" creationId="{A4FE3DBB-BEFF-4A87-DAE5-82A5C521A3AF}"/>
          </ac:picMkLst>
        </pc:picChg>
      </pc:sldChg>
      <pc:sldChg chg="modSp mod">
        <pc:chgData name="Sue Cromhout" userId="dc64cbbc-055f-4f50-b085-8a072fc338ca" providerId="ADAL" clId="{B414B3DF-5651-4CB2-9C29-9BBAB8E5E9F0}" dt="2022-11-23T14:34:32.944" v="107" actId="11"/>
        <pc:sldMkLst>
          <pc:docMk/>
          <pc:sldMk cId="3421327502" sldId="270"/>
        </pc:sldMkLst>
        <pc:spChg chg="mod">
          <ac:chgData name="Sue Cromhout" userId="dc64cbbc-055f-4f50-b085-8a072fc338ca" providerId="ADAL" clId="{B414B3DF-5651-4CB2-9C29-9BBAB8E5E9F0}" dt="2022-11-23T14:33:59.165" v="97" actId="1410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414B3DF-5651-4CB2-9C29-9BBAB8E5E9F0}" dt="2022-11-23T14:34:32.944" v="107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414B3DF-5651-4CB2-9C29-9BBAB8E5E9F0}" dt="2022-11-23T14:37:26.483" v="123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414B3DF-5651-4CB2-9C29-9BBAB8E5E9F0}" dt="2022-11-23T14:37:27.955" v="124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414B3DF-5651-4CB2-9C29-9BBAB8E5E9F0}" dt="2022-11-23T14:24:55.046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414B3DF-5651-4CB2-9C29-9BBAB8E5E9F0}" dt="2022-11-23T14:24:55.046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 ord">
        <pc:chgData name="Sue Cromhout" userId="dc64cbbc-055f-4f50-b085-8a072fc338ca" providerId="ADAL" clId="{B414B3DF-5651-4CB2-9C29-9BBAB8E5E9F0}" dt="2022-11-23T14:45:59.949" v="163" actId="14100"/>
        <pc:sldMkLst>
          <pc:docMk/>
          <pc:sldMk cId="621456802" sldId="275"/>
        </pc:sldMkLst>
        <pc:spChg chg="mod">
          <ac:chgData name="Sue Cromhout" userId="dc64cbbc-055f-4f50-b085-8a072fc338ca" providerId="ADAL" clId="{B414B3DF-5651-4CB2-9C29-9BBAB8E5E9F0}" dt="2022-11-23T14:28:29.444" v="51"/>
          <ac:spMkLst>
            <pc:docMk/>
            <pc:sldMk cId="621456802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414B3DF-5651-4CB2-9C29-9BBAB8E5E9F0}" dt="2022-11-23T14:30:23.286" v="63" actId="14100"/>
          <ac:spMkLst>
            <pc:docMk/>
            <pc:sldMk cId="621456802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414B3DF-5651-4CB2-9C29-9BBAB8E5E9F0}" dt="2022-11-23T14:44:36.843" v="149" actId="478"/>
          <ac:spMkLst>
            <pc:docMk/>
            <pc:sldMk cId="621456802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414B3DF-5651-4CB2-9C29-9BBAB8E5E9F0}" dt="2022-11-23T14:45:59.949" v="163" actId="14100"/>
          <ac:picMkLst>
            <pc:docMk/>
            <pc:sldMk cId="621456802" sldId="275"/>
            <ac:picMk id="7" creationId="{9E750654-18F1-557E-72B0-75D6B41E71C3}"/>
          </ac:picMkLst>
        </pc:picChg>
      </pc:sldChg>
      <pc:sldChg chg="addSp delSp modSp add mod ord">
        <pc:chgData name="Sue Cromhout" userId="dc64cbbc-055f-4f50-b085-8a072fc338ca" providerId="ADAL" clId="{B414B3DF-5651-4CB2-9C29-9BBAB8E5E9F0}" dt="2022-11-23T14:47:46.636" v="170" actId="14100"/>
        <pc:sldMkLst>
          <pc:docMk/>
          <pc:sldMk cId="860380031" sldId="276"/>
        </pc:sldMkLst>
        <pc:spChg chg="mod">
          <ac:chgData name="Sue Cromhout" userId="dc64cbbc-055f-4f50-b085-8a072fc338ca" providerId="ADAL" clId="{B414B3DF-5651-4CB2-9C29-9BBAB8E5E9F0}" dt="2022-11-23T14:31:01.931" v="67"/>
          <ac:spMkLst>
            <pc:docMk/>
            <pc:sldMk cId="860380031" sldId="276"/>
            <ac:spMk id="2" creationId="{0AD98B9C-04E9-5F59-478B-0A2088285445}"/>
          </ac:spMkLst>
        </pc:spChg>
        <pc:spChg chg="del">
          <ac:chgData name="Sue Cromhout" userId="dc64cbbc-055f-4f50-b085-8a072fc338ca" providerId="ADAL" clId="{B414B3DF-5651-4CB2-9C29-9BBAB8E5E9F0}" dt="2022-11-23T14:40:32.366" v="125" actId="478"/>
          <ac:spMkLst>
            <pc:docMk/>
            <pc:sldMk cId="860380031" sldId="276"/>
            <ac:spMk id="4" creationId="{B82648B4-3289-2DDA-036D-D871BBBAE93C}"/>
          </ac:spMkLst>
        </pc:spChg>
        <pc:spChg chg="mod">
          <ac:chgData name="Sue Cromhout" userId="dc64cbbc-055f-4f50-b085-8a072fc338ca" providerId="ADAL" clId="{B414B3DF-5651-4CB2-9C29-9BBAB8E5E9F0}" dt="2022-11-23T14:32:10.532" v="82" actId="1076"/>
          <ac:spMkLst>
            <pc:docMk/>
            <pc:sldMk cId="860380031" sldId="276"/>
            <ac:spMk id="5" creationId="{E57C3FAB-1BC2-B6D9-A4CC-6B92DCEE5C7B}"/>
          </ac:spMkLst>
        </pc:spChg>
        <pc:picChg chg="add del mod modCrop">
          <ac:chgData name="Sue Cromhout" userId="dc64cbbc-055f-4f50-b085-8a072fc338ca" providerId="ADAL" clId="{B414B3DF-5651-4CB2-9C29-9BBAB8E5E9F0}" dt="2022-11-23T14:41:30.541" v="134" actId="478"/>
          <ac:picMkLst>
            <pc:docMk/>
            <pc:sldMk cId="860380031" sldId="276"/>
            <ac:picMk id="3" creationId="{A15467D3-68B3-DADD-DD5B-22C0D8085ED1}"/>
          </ac:picMkLst>
        </pc:picChg>
        <pc:picChg chg="add del mod modCrop">
          <ac:chgData name="Sue Cromhout" userId="dc64cbbc-055f-4f50-b085-8a072fc338ca" providerId="ADAL" clId="{B414B3DF-5651-4CB2-9C29-9BBAB8E5E9F0}" dt="2022-11-23T14:42:50.976" v="141" actId="21"/>
          <ac:picMkLst>
            <pc:docMk/>
            <pc:sldMk cId="860380031" sldId="276"/>
            <ac:picMk id="7" creationId="{20EB0553-F0C5-C341-B286-8DA8434DF1C4}"/>
          </ac:picMkLst>
        </pc:picChg>
        <pc:picChg chg="add mod">
          <ac:chgData name="Sue Cromhout" userId="dc64cbbc-055f-4f50-b085-8a072fc338ca" providerId="ADAL" clId="{B414B3DF-5651-4CB2-9C29-9BBAB8E5E9F0}" dt="2022-11-23T14:47:46.636" v="170" actId="14100"/>
          <ac:picMkLst>
            <pc:docMk/>
            <pc:sldMk cId="860380031" sldId="276"/>
            <ac:picMk id="10" creationId="{A6A93A24-3593-FEFB-268E-8FDD7FEB963D}"/>
          </ac:picMkLst>
        </pc:picChg>
      </pc:sldChg>
    </pc:docChg>
  </pc:docChgLst>
  <pc:docChgLst>
    <pc:chgData name="Mel Houseman" userId="7d6e233f-1289-4a6a-9205-ee3f8642932a" providerId="ADAL" clId="{5EEA7DB2-5AF4-4CB4-9661-5B59FA1F8546}"/>
    <pc:docChg chg="custSel modSld replTag delTag">
      <pc:chgData name="Mel Houseman" userId="7d6e233f-1289-4a6a-9205-ee3f8642932a" providerId="ADAL" clId="{5EEA7DB2-5AF4-4CB4-9661-5B59FA1F8546}" dt="2022-12-13T16:43:39.645" v="4" actId="108"/>
      <pc:docMkLst>
        <pc:docMk/>
      </pc:docMkLst>
      <pc:sldChg chg="modSp mod replTag delTag">
        <pc:chgData name="Mel Houseman" userId="7d6e233f-1289-4a6a-9205-ee3f8642932a" providerId="ADAL" clId="{5EEA7DB2-5AF4-4CB4-9661-5B59FA1F8546}" dt="2022-12-13T16:43:39.645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5EEA7DB2-5AF4-4CB4-9661-5B59FA1F8546}" dt="2022-12-13T16:43:39.645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4C2D58B1-FFB2-4478-AD95-D2244EE124F4}"/>
    <pc:docChg chg="custSel addSld delSld modSld replTag delTag">
      <pc:chgData name="Mel Houseman" userId="7d6e233f-1289-4a6a-9205-ee3f8642932a" providerId="ADAL" clId="{4C2D58B1-FFB2-4478-AD95-D2244EE124F4}" dt="2022-12-12T14:27:24.441" v="81" actId="1076"/>
      <pc:docMkLst>
        <pc:docMk/>
      </pc:docMkLst>
      <pc:sldChg chg="del replTag delTag">
        <pc:chgData name="Mel Houseman" userId="7d6e233f-1289-4a6a-9205-ee3f8642932a" providerId="ADAL" clId="{4C2D58B1-FFB2-4478-AD95-D2244EE124F4}" dt="2022-12-12T14:27:04.091" v="36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4C2D58B1-FFB2-4478-AD95-D2244EE124F4}" dt="2022-12-12T14:27:04.091" v="36" actId="47"/>
        <pc:sldMkLst>
          <pc:docMk/>
          <pc:sldMk cId="3282449821" sldId="265"/>
        </pc:sldMkLst>
      </pc:sldChg>
      <pc:sldChg chg="add del replTag delTag">
        <pc:chgData name="Mel Houseman" userId="7d6e233f-1289-4a6a-9205-ee3f8642932a" providerId="ADAL" clId="{4C2D58B1-FFB2-4478-AD95-D2244EE124F4}" dt="2022-12-12T14:27:06.680" v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4C2D58B1-FFB2-4478-AD95-D2244EE124F4}" dt="2022-12-12T14:27:04.091" v="36" actId="4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4C2D58B1-FFB2-4478-AD95-D2244EE124F4}" dt="2022-12-12T14:27:04.091" v="36" actId="47"/>
        <pc:sldMkLst>
          <pc:docMk/>
          <pc:sldMk cId="4003868302" sldId="269"/>
        </pc:sldMkLst>
      </pc:sldChg>
      <pc:sldChg chg="delSp modSp mod replTag delTag">
        <pc:chgData name="Mel Houseman" userId="7d6e233f-1289-4a6a-9205-ee3f8642932a" providerId="ADAL" clId="{4C2D58B1-FFB2-4478-AD95-D2244EE124F4}" dt="2022-12-12T14:27:24.441" v="81" actId="1076"/>
        <pc:sldMkLst>
          <pc:docMk/>
          <pc:sldMk cId="3421327502" sldId="270"/>
        </pc:sldMkLst>
        <pc:spChg chg="mod">
          <ac:chgData name="Mel Houseman" userId="7d6e233f-1289-4a6a-9205-ee3f8642932a" providerId="ADAL" clId="{4C2D58B1-FFB2-4478-AD95-D2244EE124F4}" dt="2022-12-12T14:27:15.444" v="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4C2D58B1-FFB2-4478-AD95-D2244EE124F4}" dt="2022-12-12T14:27:24.441" v="81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4C2D58B1-FFB2-4478-AD95-D2244EE124F4}" dt="2022-12-12T14:27:16.861" v="78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4C2D58B1-FFB2-4478-AD95-D2244EE124F4}" dt="2022-12-12T14:26:37.011" v="15" actId="47"/>
        <pc:sldMkLst>
          <pc:docMk/>
          <pc:sldMk cId="4024235504" sldId="273"/>
        </pc:sldMkLst>
      </pc:sldChg>
      <pc:sldChg chg="add del replTag delTag">
        <pc:chgData name="Mel Houseman" userId="7d6e233f-1289-4a6a-9205-ee3f8642932a" providerId="ADAL" clId="{4C2D58B1-FFB2-4478-AD95-D2244EE124F4}" dt="2022-12-12T14:27:06.690" v="53"/>
        <pc:sldMkLst>
          <pc:docMk/>
          <pc:sldMk cId="621456802" sldId="275"/>
        </pc:sldMkLst>
      </pc:sldChg>
      <pc:sldChg chg="del replTag delTag">
        <pc:chgData name="Mel Houseman" userId="7d6e233f-1289-4a6a-9205-ee3f8642932a" providerId="ADAL" clId="{4C2D58B1-FFB2-4478-AD95-D2244EE124F4}" dt="2022-12-12T14:27:04.091" v="36" actId="47"/>
        <pc:sldMkLst>
          <pc:docMk/>
          <pc:sldMk cId="860380031" sldId="276"/>
        </pc:sldMkLst>
      </pc:sldChg>
      <pc:sldChg chg="add replTag delTag">
        <pc:chgData name="Mel Houseman" userId="7d6e233f-1289-4a6a-9205-ee3f8642932a" providerId="ADAL" clId="{4C2D58B1-FFB2-4478-AD95-D2244EE124F4}" dt="2022-12-12T14:26:34.970" v="10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4C2D58B1-FFB2-4478-AD95-D2244EE124F4}" dt="2022-12-12T14:27:06.680" v="43"/>
        <pc:sldMkLst>
          <pc:docMk/>
          <pc:sldMk cId="610140961" sldId="282"/>
        </pc:sldMkLst>
      </pc:sldChg>
      <pc:sldChg chg="add replTag delTag">
        <pc:chgData name="Mel Houseman" userId="7d6e233f-1289-4a6a-9205-ee3f8642932a" providerId="ADAL" clId="{4C2D58B1-FFB2-4478-AD95-D2244EE124F4}" dt="2022-12-12T14:27:06.680" v="45"/>
        <pc:sldMkLst>
          <pc:docMk/>
          <pc:sldMk cId="2049919307" sldId="283"/>
        </pc:sldMkLst>
      </pc:sldChg>
      <pc:sldChg chg="add replTag delTag">
        <pc:chgData name="Mel Houseman" userId="7d6e233f-1289-4a6a-9205-ee3f8642932a" providerId="ADAL" clId="{4C2D58B1-FFB2-4478-AD95-D2244EE124F4}" dt="2022-12-12T14:27:06.680" v="49"/>
        <pc:sldMkLst>
          <pc:docMk/>
          <pc:sldMk cId="3012468287" sldId="288"/>
        </pc:sldMkLst>
      </pc:sldChg>
      <pc:sldChg chg="add replTag delTag">
        <pc:chgData name="Mel Houseman" userId="7d6e233f-1289-4a6a-9205-ee3f8642932a" providerId="ADAL" clId="{4C2D58B1-FFB2-4478-AD95-D2244EE124F4}" dt="2022-12-12T14:27:06.680" v="51"/>
        <pc:sldMkLst>
          <pc:docMk/>
          <pc:sldMk cId="833288731" sldId="289"/>
        </pc:sldMkLst>
      </pc:sldChg>
      <pc:sldChg chg="add replTag delTag">
        <pc:chgData name="Mel Houseman" userId="7d6e233f-1289-4a6a-9205-ee3f8642932a" providerId="ADAL" clId="{4C2D58B1-FFB2-4478-AD95-D2244EE124F4}" dt="2022-12-12T14:27:06.690" v="55"/>
        <pc:sldMkLst>
          <pc:docMk/>
          <pc:sldMk cId="1920029814" sldId="290"/>
        </pc:sldMkLst>
      </pc:sldChg>
      <pc:sldChg chg="add replTag delTag">
        <pc:chgData name="Mel Houseman" userId="7d6e233f-1289-4a6a-9205-ee3f8642932a" providerId="ADAL" clId="{4C2D58B1-FFB2-4478-AD95-D2244EE124F4}" dt="2022-12-12T14:27:06.693" v="57"/>
        <pc:sldMkLst>
          <pc:docMk/>
          <pc:sldMk cId="4252386428" sldId="291"/>
        </pc:sldMkLst>
      </pc:sldChg>
    </pc:docChg>
  </pc:docChgLst>
  <pc:docChgLst>
    <pc:chgData name="Sue Cromhout" userId="dc64cbbc-055f-4f50-b085-8a072fc338ca" providerId="ADAL" clId="{A1EC9ED0-4FBB-4367-A2A1-8EA224030119}"/>
    <pc:docChg chg="modSld">
      <pc:chgData name="Sue Cromhout" userId="dc64cbbc-055f-4f50-b085-8a072fc338ca" providerId="ADAL" clId="{A1EC9ED0-4FBB-4367-A2A1-8EA224030119}" dt="2022-11-23T14:51:20.469" v="23" actId="20577"/>
      <pc:docMkLst>
        <pc:docMk/>
      </pc:docMkLst>
      <pc:sldChg chg="modSp mod">
        <pc:chgData name="Sue Cromhout" userId="dc64cbbc-055f-4f50-b085-8a072fc338ca" providerId="ADAL" clId="{A1EC9ED0-4FBB-4367-A2A1-8EA224030119}" dt="2022-11-23T14:51:20.469" v="23" actId="20577"/>
        <pc:sldMkLst>
          <pc:docMk/>
          <pc:sldMk cId="3421327502" sldId="270"/>
        </pc:sldMkLst>
        <pc:spChg chg="mod">
          <ac:chgData name="Sue Cromhout" userId="dc64cbbc-055f-4f50-b085-8a072fc338ca" providerId="ADAL" clId="{A1EC9ED0-4FBB-4367-A2A1-8EA224030119}" dt="2022-11-23T14:51:20.469" v="23" actId="20577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A1EC9ED0-4FBB-4367-A2A1-8EA224030119}" dt="2022-11-23T14:49:43.901" v="13" actId="14100"/>
        <pc:sldMkLst>
          <pc:docMk/>
          <pc:sldMk cId="4024235504" sldId="273"/>
        </pc:sldMkLst>
        <pc:spChg chg="mod">
          <ac:chgData name="Sue Cromhout" userId="dc64cbbc-055f-4f50-b085-8a072fc338ca" providerId="ADAL" clId="{A1EC9ED0-4FBB-4367-A2A1-8EA224030119}" dt="2022-11-23T14:49:43.901" v="13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AF85D-5718-4B7D-AE64-50F9D64342AF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31164-6050-4063-9CBE-57E43199BDB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4319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tech.com/blog/choose-best-programming-language-your-child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Learn about programming languages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Read this article about programming languages: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https://www.idtech.com/blog/choose-best-programming-language-your-child</a:t>
            </a:r>
            <a:endParaRPr lang="en-GB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 Based on what you have read in this article, choose one programming language that you would like to learn more about.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your browser and search YouTube for simple “How to…” videos to get you started on your learning journey.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4: Programming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99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1708B4-4203-67CD-1C52-7E6B45EA67AB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572" t="-3372" r="-65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Programming and coding </a:t>
            </a:r>
            <a:r>
              <a:rPr lang="en-US"/>
              <a:t>basics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7787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operating system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 a computer is the bridge between the hardware and the user. Without an operating system, the computer would not start up or run.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Software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consists of programs that let the user speak to the operating system. A program is a list of instructions that are passed to the operating system for execution in the processor.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Without software, the operating system would have nothing to do other than keep the computer up and running.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FD5E5-965C-6D9B-4E31-CCB42D4383DD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Writing a 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EAF655-632F-0EE9-AAD1-FB6A2A197E92}"/>
              </a:ext>
            </a:extLst>
          </p:cNvPr>
          <p:cNvGrpSpPr/>
          <p:nvPr/>
        </p:nvGrpSpPr>
        <p:grpSpPr>
          <a:xfrm>
            <a:off x="1019175" y="2220140"/>
            <a:ext cx="10158543" cy="3693298"/>
            <a:chOff x="1005839" y="1671319"/>
            <a:chExt cx="10158551" cy="3693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313EC-3604-F118-F71D-636E47B4E0BA}"/>
                </a:ext>
              </a:extLst>
            </p:cNvPr>
            <p:cNvSpPr txBox="1"/>
            <p:nvPr/>
          </p:nvSpPr>
          <p:spPr>
            <a:xfrm>
              <a:off x="1005839" y="2680293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/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Decides how to program a solution to solve a problem.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D031D6-F723-BD9C-1B76-9F8A81BE80F5}"/>
                </a:ext>
              </a:extLst>
            </p:cNvPr>
            <p:cNvSpPr txBox="1"/>
            <p:nvPr/>
          </p:nvSpPr>
          <p:spPr>
            <a:xfrm>
              <a:off x="4587241" y="2671607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effectLst/>
                  <a:ea typeface="Times New Roman" panose="02020603050405020304" pitchFamily="18" charset="0"/>
                </a:defRPr>
              </a:lvl1pPr>
            </a:lstStyle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Draws a flow diagram to show input, processing and output of each module or section in the program.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D5F2D9-D8B2-EB92-8191-F8339AF63138}"/>
                </a:ext>
              </a:extLst>
            </p:cNvPr>
            <p:cNvSpPr txBox="1"/>
            <p:nvPr/>
          </p:nvSpPr>
          <p:spPr>
            <a:xfrm>
              <a:off x="8146868" y="2671607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effectLst/>
                  <a:ea typeface="Times New Roman" panose="02020603050405020304" pitchFamily="18" charset="0"/>
                </a:defRPr>
              </a:lvl1pPr>
            </a:lstStyle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Writes an algorithm or pseudocode, setting out all the instructions in human language, thus creating a program structure. </a:t>
              </a:r>
            </a:p>
          </p:txBody>
        </p:sp>
        <p:sp>
          <p:nvSpPr>
            <p:cNvPr id="10" name="Arrow: Striped Right 9">
              <a:extLst>
                <a:ext uri="{FF2B5EF4-FFF2-40B4-BE49-F238E27FC236}">
                  <a16:creationId xmlns:a16="http://schemas.microsoft.com/office/drawing/2014/main" id="{E2EE0020-EA97-F34E-9329-1E07412B644C}"/>
                </a:ext>
              </a:extLst>
            </p:cNvPr>
            <p:cNvSpPr/>
            <p:nvPr/>
          </p:nvSpPr>
          <p:spPr>
            <a:xfrm>
              <a:off x="3994627" y="3530555"/>
              <a:ext cx="621348" cy="393519"/>
            </a:xfrm>
            <a:prstGeom prst="striped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506A4D-3785-6AD9-D519-960D3E3D1888}"/>
                </a:ext>
              </a:extLst>
            </p:cNvPr>
            <p:cNvSpPr/>
            <p:nvPr/>
          </p:nvSpPr>
          <p:spPr>
            <a:xfrm>
              <a:off x="1943099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63639B-2A9B-5BFB-8854-F1A0F525B652}"/>
                </a:ext>
              </a:extLst>
            </p:cNvPr>
            <p:cNvSpPr/>
            <p:nvPr/>
          </p:nvSpPr>
          <p:spPr>
            <a:xfrm>
              <a:off x="5524503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2920FF-5249-5F3D-80D1-2B3EACE95F86}"/>
                </a:ext>
              </a:extLst>
            </p:cNvPr>
            <p:cNvSpPr/>
            <p:nvPr/>
          </p:nvSpPr>
          <p:spPr>
            <a:xfrm>
              <a:off x="9105905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6" name="Arrow: Striped Right 15">
              <a:extLst>
                <a:ext uri="{FF2B5EF4-FFF2-40B4-BE49-F238E27FC236}">
                  <a16:creationId xmlns:a16="http://schemas.microsoft.com/office/drawing/2014/main" id="{B6FCC93A-456B-C62C-D347-02BAC61DAD1F}"/>
                </a:ext>
              </a:extLst>
            </p:cNvPr>
            <p:cNvSpPr/>
            <p:nvPr/>
          </p:nvSpPr>
          <p:spPr>
            <a:xfrm>
              <a:off x="7614126" y="3530557"/>
              <a:ext cx="621348" cy="393519"/>
            </a:xfrm>
            <a:prstGeom prst="striped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8793F9C-2875-2349-207C-20C6A018CED9}"/>
              </a:ext>
            </a:extLst>
          </p:cNvPr>
          <p:cNvSpPr txBox="1"/>
          <p:nvPr/>
        </p:nvSpPr>
        <p:spPr>
          <a:xfrm>
            <a:off x="996480" y="1376798"/>
            <a:ext cx="101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  <a:buSzPts val="1000"/>
              <a:tabLst>
                <a:tab pos="457200" algn="l"/>
              </a:tabLst>
              <a:defRPr/>
            </a:pPr>
            <a:r>
              <a:rPr lang="en-GB" dirty="0">
                <a:solidFill>
                  <a:srgbClr val="2D2926"/>
                </a:solidFill>
                <a:latin typeface="Arial" panose="020B0604020202020204"/>
              </a:rPr>
              <a:t>All programs go through set stages, where the programmer follows this process: </a:t>
            </a:r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22313074-CAC5-D0A0-F571-5BC83BCBA837}"/>
              </a:ext>
            </a:extLst>
          </p:cNvPr>
          <p:cNvSpPr/>
          <p:nvPr/>
        </p:nvSpPr>
        <p:spPr>
          <a:xfrm>
            <a:off x="11148056" y="4079376"/>
            <a:ext cx="621348" cy="393519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782B5-9609-B9A6-7963-0A07D80C77EA}"/>
              </a:ext>
            </a:extLst>
          </p:cNvPr>
          <p:cNvSpPr txBox="1"/>
          <p:nvPr/>
        </p:nvSpPr>
        <p:spPr>
          <a:xfrm>
            <a:off x="10328863" y="6196710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Writing a 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EAF655-632F-0EE9-AAD1-FB6A2A197E92}"/>
              </a:ext>
            </a:extLst>
          </p:cNvPr>
          <p:cNvGrpSpPr/>
          <p:nvPr/>
        </p:nvGrpSpPr>
        <p:grpSpPr>
          <a:xfrm>
            <a:off x="1019175" y="2220140"/>
            <a:ext cx="10158543" cy="3693298"/>
            <a:chOff x="1005839" y="1671319"/>
            <a:chExt cx="10158551" cy="3693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313EC-3604-F118-F71D-636E47B4E0BA}"/>
                </a:ext>
              </a:extLst>
            </p:cNvPr>
            <p:cNvSpPr txBox="1"/>
            <p:nvPr/>
          </p:nvSpPr>
          <p:spPr>
            <a:xfrm>
              <a:off x="1005839" y="2680293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/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Codes the algorithm using a suitable programming language.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D031D6-F723-BD9C-1B76-9F8A81BE80F5}"/>
                </a:ext>
              </a:extLst>
            </p:cNvPr>
            <p:cNvSpPr txBox="1"/>
            <p:nvPr/>
          </p:nvSpPr>
          <p:spPr>
            <a:xfrm>
              <a:off x="4587241" y="2671607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effectLst/>
                  <a:ea typeface="Times New Roman" panose="02020603050405020304" pitchFamily="18" charset="0"/>
                </a:defRPr>
              </a:lvl1pPr>
            </a:lstStyle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Tests and debugs the program until is functioning correctly.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D5F2D9-D8B2-EB92-8191-F8339AF63138}"/>
                </a:ext>
              </a:extLst>
            </p:cNvPr>
            <p:cNvSpPr txBox="1"/>
            <p:nvPr/>
          </p:nvSpPr>
          <p:spPr>
            <a:xfrm>
              <a:off x="8146868" y="2671607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effectLst/>
                  <a:ea typeface="Times New Roman" panose="02020603050405020304" pitchFamily="18" charset="0"/>
                </a:defRPr>
              </a:lvl1pPr>
            </a:lstStyle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Documents the program for handover to the client. </a:t>
              </a:r>
              <a:endParaRPr lang="en-US" sz="18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10" name="Arrow: Striped Right 9">
              <a:extLst>
                <a:ext uri="{FF2B5EF4-FFF2-40B4-BE49-F238E27FC236}">
                  <a16:creationId xmlns:a16="http://schemas.microsoft.com/office/drawing/2014/main" id="{E2EE0020-EA97-F34E-9329-1E07412B644C}"/>
                </a:ext>
              </a:extLst>
            </p:cNvPr>
            <p:cNvSpPr/>
            <p:nvPr/>
          </p:nvSpPr>
          <p:spPr>
            <a:xfrm>
              <a:off x="3994627" y="3530555"/>
              <a:ext cx="621348" cy="393519"/>
            </a:xfrm>
            <a:prstGeom prst="striped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506A4D-3785-6AD9-D519-960D3E3D1888}"/>
                </a:ext>
              </a:extLst>
            </p:cNvPr>
            <p:cNvSpPr/>
            <p:nvPr/>
          </p:nvSpPr>
          <p:spPr>
            <a:xfrm>
              <a:off x="1943099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63639B-2A9B-5BFB-8854-F1A0F525B652}"/>
                </a:ext>
              </a:extLst>
            </p:cNvPr>
            <p:cNvSpPr/>
            <p:nvPr/>
          </p:nvSpPr>
          <p:spPr>
            <a:xfrm>
              <a:off x="5524503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2920FF-5249-5F3D-80D1-2B3EACE95F86}"/>
                </a:ext>
              </a:extLst>
            </p:cNvPr>
            <p:cNvSpPr/>
            <p:nvPr/>
          </p:nvSpPr>
          <p:spPr>
            <a:xfrm>
              <a:off x="9105905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6" name="Arrow: Striped Right 15">
              <a:extLst>
                <a:ext uri="{FF2B5EF4-FFF2-40B4-BE49-F238E27FC236}">
                  <a16:creationId xmlns:a16="http://schemas.microsoft.com/office/drawing/2014/main" id="{B6FCC93A-456B-C62C-D347-02BAC61DAD1F}"/>
                </a:ext>
              </a:extLst>
            </p:cNvPr>
            <p:cNvSpPr/>
            <p:nvPr/>
          </p:nvSpPr>
          <p:spPr>
            <a:xfrm>
              <a:off x="7614126" y="3530557"/>
              <a:ext cx="621348" cy="393519"/>
            </a:xfrm>
            <a:prstGeom prst="striped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35E741-4EE4-3692-E82F-A2CBA5C92FEA}"/>
              </a:ext>
            </a:extLst>
          </p:cNvPr>
          <p:cNvSpPr txBox="1"/>
          <p:nvPr/>
        </p:nvSpPr>
        <p:spPr>
          <a:xfrm>
            <a:off x="996480" y="1376798"/>
            <a:ext cx="101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  <a:buSzPts val="1000"/>
              <a:tabLst>
                <a:tab pos="457200" algn="l"/>
              </a:tabLst>
              <a:defRPr/>
            </a:pPr>
            <a:r>
              <a:rPr lang="en-GB" dirty="0">
                <a:solidFill>
                  <a:srgbClr val="2D2926"/>
                </a:solidFill>
                <a:latin typeface="Arial" panose="020B0604020202020204"/>
              </a:rPr>
              <a:t>All programs go through set stages, where the programmer follows this process: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28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69EC64-4944-BA63-E770-F71D65C239B0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259" r="-5160" b="-27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-2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What are basic programming languages</a:t>
            </a:r>
            <a:r>
              <a:rPr lang="en-GB"/>
              <a:t>?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92301"/>
            <a:ext cx="5622925" cy="4021137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Basic programming languages include a set of vocabularies coders use in software development.  </a:t>
            </a:r>
          </a:p>
          <a:p>
            <a:r>
              <a:rPr lang="en-GB" dirty="0"/>
              <a:t>Computers use various languages to communicate. </a:t>
            </a:r>
          </a:p>
          <a:p>
            <a:r>
              <a:rPr lang="en-GB" dirty="0"/>
              <a:t>Programming languages have rules and set structures.  </a:t>
            </a:r>
          </a:p>
          <a:p>
            <a:r>
              <a:rPr lang="en-GB" dirty="0"/>
              <a:t>Some programming languages are used for specific applications.  </a:t>
            </a:r>
          </a:p>
          <a:p>
            <a:r>
              <a:rPr lang="en-GB" b="1" dirty="0"/>
              <a:t>Coding</a:t>
            </a:r>
            <a:r>
              <a:rPr lang="en-GB" dirty="0"/>
              <a:t> is a key element in the software development cycle.  </a:t>
            </a:r>
          </a:p>
          <a:p>
            <a:r>
              <a:rPr lang="en-GB" b="1" dirty="0"/>
              <a:t>Software developers </a:t>
            </a:r>
            <a:r>
              <a:rPr lang="en-GB" dirty="0"/>
              <a:t>understand how to write the source code.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10559546" y="0"/>
            <a:ext cx="1153534" cy="115353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F65E7-1B0B-99AB-C22B-A229AEBA78D1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45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The importance of learning how to code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019299"/>
            <a:ext cx="9305925" cy="389413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The main benefits of learning basic programming languages are that it can: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increase the number of job opportunities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lead to career promotions within your department or organization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increase the number of approaches you can use to solve a problem or requirement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lead to contracts or opportunities as a freelancer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teach you how to combine technical skills and creativity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equip you with knowledge of how software systems work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teach you persistence, organizational flexibility, and problem-solving skills. </a:t>
            </a:r>
            <a:endParaRPr lang="en-US" sz="14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02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69EC64-4944-BA63-E770-F71D65C239B0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1045" r="-1047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-2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Most popular programming languages to learn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92301"/>
            <a:ext cx="5622925" cy="4021137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Each language has advantages and areas of application. Identifying them can help you decide which language to learn.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Here are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five basic programming languages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to explore: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Python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Java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JavaScript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 and C++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Structured Query Language (SQL)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F65E7-1B0B-99AB-C22B-A229AEBA78D1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386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42352C-39BB-4EF8-B778-F68E4107A1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524</Words>
  <Application>Microsoft Office PowerPoint</Application>
  <PresentationFormat>Widescreen</PresentationFormat>
  <Paragraphs>63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